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57" r:id="rId3"/>
    <p:sldId id="298" r:id="rId4"/>
    <p:sldId id="299" r:id="rId5"/>
    <p:sldId id="300" r:id="rId6"/>
    <p:sldId id="301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270" r:id="rId23"/>
    <p:sldId id="271" r:id="rId24"/>
    <p:sldId id="302" r:id="rId25"/>
    <p:sldId id="273" r:id="rId26"/>
    <p:sldId id="274" r:id="rId27"/>
    <p:sldId id="294" r:id="rId28"/>
    <p:sldId id="276" r:id="rId29"/>
    <p:sldId id="296" r:id="rId30"/>
    <p:sldId id="297" r:id="rId31"/>
    <p:sldId id="275" r:id="rId32"/>
    <p:sldId id="295" r:id="rId33"/>
    <p:sldId id="277" r:id="rId34"/>
    <p:sldId id="278" r:id="rId35"/>
    <p:sldId id="279" r:id="rId36"/>
    <p:sldId id="280" r:id="rId37"/>
    <p:sldId id="288" r:id="rId38"/>
    <p:sldId id="289" r:id="rId39"/>
    <p:sldId id="290" r:id="rId40"/>
    <p:sldId id="303" r:id="rId41"/>
    <p:sldId id="292" r:id="rId42"/>
    <p:sldId id="293" r:id="rId4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Lato" panose="020B0604020202020204" charset="0"/>
      <p:regular r:id="rId49"/>
      <p:bold r:id="rId50"/>
      <p:italic r:id="rId51"/>
      <p:boldItalic r:id="rId52"/>
    </p:embeddedFont>
    <p:embeddedFont>
      <p:font typeface="Roboto" panose="020B060402020202020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25012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937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4b68c88b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4b68c88b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677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4b68c88b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4b68c88b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758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4b68c88b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4b68c88b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93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475bfdc8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475bfdc8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205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475bfdc8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475bfdc8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167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475bfdc8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475bfdc8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489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475bfdc8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475bfdc8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017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6f83aa9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6f83aa91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622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289338f6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289338f63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8907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289338f6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289338f63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212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289338f6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289338f6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2314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ecbb0537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ecbb0537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36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289338f6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289338f63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972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289338f6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289338f6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210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289338f6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289338f6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108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2c43c5f5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2c43c5f53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575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289338f6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289338f63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9595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289338f6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289338f6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1116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2c43c5f5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2c43c5f5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098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2c43c5f5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2c43c5f53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901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2c43c5f5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2c43c5f5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009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83aa9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83aa9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0720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2c43c5f5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82c43c5f5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7644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2c43c5f5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2c43c5f5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7776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82c43c5f53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82c43c5f53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7639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2c43c5f5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2c43c5f5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837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2c43c5f5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2c43c5f53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7992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2c43c5f5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2c43c5f5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2159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2c43c5f5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82c43c5f5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3004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2c43c5f5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2c43c5f5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07552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82c43c5f53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82c43c5f53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705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83aa9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83aa9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264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4b68c88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4b68c88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204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475bfdc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475bfdc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3311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4b68c88b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4b68c88b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33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4b68c88b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4b68c88b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24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475bfdc8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475bfdc8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206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3BAB08-32F6-4126-AB36-20E9D15D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9D7167D0-BFBE-498C-BC7A-F6CC6D9F3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27C79784-2CEA-4EB3-AE4D-6358AB09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F0C5B3C-F8BC-4BF5-B918-19903E688353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B3B13CD-5FDF-4828-956D-EFF39D4B9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D0A84A85-1F46-4F16-B5C5-961099D32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0817D-8191-4621-9B14-608CC379DE6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99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2076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7538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RutasOffline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Reporte Laboral De Semana </a:t>
            </a:r>
            <a:r>
              <a:rPr lang="es-MX" dirty="0" smtClean="0"/>
              <a:t>8</a:t>
            </a:r>
            <a:r>
              <a:rPr lang="es-419" dirty="0" smtClean="0"/>
              <a:t>.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Resumen de Actividades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9250" algn="l" rtl="0">
              <a:spcBef>
                <a:spcPts val="1600"/>
              </a:spcBef>
              <a:spcAft>
                <a:spcPts val="0"/>
              </a:spcAft>
              <a:buSzPts val="1900"/>
              <a:buChar char="-"/>
            </a:pPr>
            <a:r>
              <a:rPr lang="es-419" sz="1900"/>
              <a:t>Errores al ejecutar la aplicación en versiones de android 9.0.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-419" sz="1500" b="1">
                <a:solidFill>
                  <a:srgbClr val="4A86E8"/>
                </a:solidFill>
              </a:rPr>
              <a:t>Motivos: Las Apartir de esta versión hay problemas con permisos de certificación. Esto conlleva a que no se pueda hacer una coneccion a la base de datos. </a:t>
            </a:r>
            <a:endParaRPr sz="1500" b="1">
              <a:solidFill>
                <a:srgbClr val="4A86E8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s-419" sz="1500" b="1">
                <a:solidFill>
                  <a:schemeClr val="dk1"/>
                </a:solidFill>
              </a:rPr>
              <a:t>Solución: Se investigó y gracias a eso se agregaron los permisos correspondientes al archivo </a:t>
            </a:r>
            <a:r>
              <a:rPr lang="es-419" sz="1500" b="1">
                <a:solidFill>
                  <a:srgbClr val="666666"/>
                </a:solidFill>
              </a:rPr>
              <a:t>manifest.xml.</a:t>
            </a:r>
            <a:endParaRPr sz="1500" b="1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491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Reporte Semanal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00" y="1517675"/>
            <a:ext cx="8017001" cy="2361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3429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Tareas a completar esta semana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1763"/>
            <a:ext cx="8839200" cy="1999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8356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265500" y="149800"/>
            <a:ext cx="4045200" cy="7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Riesgos</a:t>
            </a:r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2"/>
          </p:nvPr>
        </p:nvSpPr>
        <p:spPr>
          <a:xfrm>
            <a:off x="4939500" y="97715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s-419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 producto de software debe ser funcional</a:t>
            </a:r>
            <a:endParaRPr sz="24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4939500" y="149800"/>
            <a:ext cx="4045200" cy="7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Objetivos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1"/>
          </p:nvPr>
        </p:nvSpPr>
        <p:spPr>
          <a:xfrm>
            <a:off x="265500" y="97715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A86E8"/>
              </a:buClr>
              <a:buSzPts val="2400"/>
              <a:buFont typeface="Arial"/>
              <a:buChar char="●"/>
            </a:pPr>
            <a:r>
              <a:rPr lang="es-419" sz="2400" b="1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Obtención de requerimientos</a:t>
            </a:r>
            <a:endParaRPr sz="2400" b="1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A86E8"/>
              </a:buClr>
              <a:buSzPts val="2400"/>
              <a:buFont typeface="Arial"/>
              <a:buChar char="●"/>
            </a:pPr>
            <a:r>
              <a:rPr lang="es-419" sz="2400" b="1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Diseño de Interfaces</a:t>
            </a:r>
            <a:endParaRPr sz="2400" b="1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A86E8"/>
              </a:buClr>
              <a:buSzPts val="2400"/>
              <a:buFont typeface="Arial"/>
              <a:buChar char="●"/>
            </a:pPr>
            <a:r>
              <a:rPr lang="es-419" sz="2400" b="1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Alcance de pruebas</a:t>
            </a:r>
            <a:endParaRPr sz="2400" b="1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7152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solidFill>
                  <a:srgbClr val="9FC5E8"/>
                </a:solidFill>
              </a:rPr>
              <a:t>Reporte de Producto</a:t>
            </a:r>
            <a:endParaRPr b="1">
              <a:solidFill>
                <a:srgbClr val="9FC5E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CFE2F3"/>
                </a:solidFill>
              </a:rPr>
              <a:t>Ing. De desarrollo de Software</a:t>
            </a:r>
            <a:endParaRPr sz="2000">
              <a:solidFill>
                <a:srgbClr val="CFE2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269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Avance de la aplicación</a:t>
            </a:r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Funciones que se tienen hasta el momento</a:t>
            </a: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/>
              <a:t>Consulta</a:t>
            </a:r>
            <a:endParaRPr b="1"/>
          </a:p>
          <a:p>
            <a:pPr marL="457200" lvl="0" indent="-323850" algn="l" rtl="0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s-419" sz="1500"/>
              <a:t>Completado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-419" sz="1500" b="1"/>
              <a:t>Integrado a la App</a:t>
            </a:r>
            <a:endParaRPr sz="1500" b="1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b="1"/>
              <a:t>Trazado de rutas</a:t>
            </a:r>
            <a:endParaRPr b="1"/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s-419" sz="1500"/>
              <a:t>Completado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-419" sz="1500"/>
              <a:t>No Integrado a la App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148827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600" y="152400"/>
            <a:ext cx="241935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265500" y="107990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Listado de Reportes</a:t>
            </a:r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s-419"/>
              <a:t>Conexión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s-419"/>
              <a:t>Consulta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s-419"/>
              <a:t>Filtro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3080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775" y="152400"/>
            <a:ext cx="5569249" cy="4838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575" y="152400"/>
            <a:ext cx="2419350" cy="4838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2111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265500" y="107990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Trazado de rutas</a:t>
            </a:r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s-419"/>
              <a:t>Utilización de API de Google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925" y="152400"/>
            <a:ext cx="2419350" cy="4838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9829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Líder del Proyecto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Joset Geovanni Pacheco Castillo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425" y="152400"/>
            <a:ext cx="2419350" cy="4838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9058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00" y="152400"/>
            <a:ext cx="2419350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0075" y="152400"/>
            <a:ext cx="2419350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7751" y="152400"/>
            <a:ext cx="2419350" cy="4838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0037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Gerente de Planeación</a:t>
            </a:r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Jennifer Alejandra Domínguez Gutiérrez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Productividad</a:t>
            </a:r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subTitle" idx="1"/>
          </p:nvPr>
        </p:nvSpPr>
        <p:spPr>
          <a:xfrm>
            <a:off x="65225" y="15645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Ing. de Planeación</a:t>
            </a:r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.</a:t>
            </a:r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2338387"/>
            <a:ext cx="6953250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295125" y="32675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Tareas Completadas</a:t>
            </a:r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4294967295"/>
          </p:nvPr>
        </p:nvSpPr>
        <p:spPr>
          <a:xfrm>
            <a:off x="592225" y="10059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dirty="0"/>
              <a:t>Ing. de </a:t>
            </a:r>
            <a:r>
              <a:rPr lang="es-MX" dirty="0" smtClean="0"/>
              <a:t>planeación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54" y="1824575"/>
            <a:ext cx="8223341" cy="176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40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>
            <a:spLocks noGrp="1"/>
          </p:cNvSpPr>
          <p:nvPr>
            <p:ph type="title"/>
          </p:nvPr>
        </p:nvSpPr>
        <p:spPr>
          <a:xfrm>
            <a:off x="295125" y="32675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Próximas Tareas</a:t>
            </a:r>
            <a:endParaRPr/>
          </a:p>
        </p:txBody>
      </p:sp>
      <p:sp>
        <p:nvSpPr>
          <p:cNvPr id="266" name="Google Shape;266;p30"/>
          <p:cNvSpPr txBox="1">
            <a:spLocks noGrp="1"/>
          </p:cNvSpPr>
          <p:nvPr>
            <p:ph type="subTitle" idx="4294967295"/>
          </p:nvPr>
        </p:nvSpPr>
        <p:spPr>
          <a:xfrm>
            <a:off x="592225" y="10059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Ing. de </a:t>
            </a:r>
            <a:r>
              <a:rPr lang="es-419" sz="2100"/>
              <a:t>Planeación</a:t>
            </a:r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2343150"/>
            <a:ext cx="7749836" cy="34553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>
            <a:spLocks noGrp="1"/>
          </p:cNvSpPr>
          <p:nvPr>
            <p:ph type="title"/>
          </p:nvPr>
        </p:nvSpPr>
        <p:spPr>
          <a:xfrm>
            <a:off x="265500" y="149800"/>
            <a:ext cx="4045200" cy="7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Riesgos</a:t>
            </a:r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body" idx="2"/>
          </p:nvPr>
        </p:nvSpPr>
        <p:spPr>
          <a:xfrm>
            <a:off x="4939500" y="97715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Aft>
                <a:spcPts val="1600"/>
              </a:spcAft>
              <a:buNone/>
            </a:pPr>
            <a:r>
              <a:rPr lang="es-MX" dirty="0"/>
              <a:t>Cumplir con las fechas establecidas del plan de proyecto.</a:t>
            </a:r>
            <a:endParaRPr dirty="0"/>
          </a:p>
        </p:txBody>
      </p:sp>
      <p:sp>
        <p:nvSpPr>
          <p:cNvPr id="273" name="Google Shape;273;p31"/>
          <p:cNvSpPr txBox="1">
            <a:spLocks noGrp="1"/>
          </p:cNvSpPr>
          <p:nvPr>
            <p:ph type="title"/>
          </p:nvPr>
        </p:nvSpPr>
        <p:spPr>
          <a:xfrm>
            <a:off x="4939500" y="149800"/>
            <a:ext cx="4045200" cy="7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Objetivos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4" name="Google Shape;274;p31"/>
          <p:cNvSpPr txBox="1">
            <a:spLocks noGrp="1"/>
          </p:cNvSpPr>
          <p:nvPr>
            <p:ph type="body" idx="2"/>
          </p:nvPr>
        </p:nvSpPr>
        <p:spPr>
          <a:xfrm>
            <a:off x="265500" y="97715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1000"/>
              </a:spcBef>
              <a:buNone/>
            </a:pPr>
            <a:r>
              <a:rPr lang="es-MX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Modificación en cronograma de actividades</a:t>
            </a:r>
            <a:endParaRPr sz="2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 smtClean="0"/>
              <a:t>Gerente de Soporte</a:t>
            </a:r>
            <a:endParaRPr dirty="0"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 smtClean="0"/>
              <a:t>Jonathan Gonzalez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2066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Productividad</a:t>
            </a:r>
            <a:endParaRPr/>
          </a:p>
        </p:txBody>
      </p:sp>
      <p:sp>
        <p:nvSpPr>
          <p:cNvPr id="287" name="Google Shape;287;p3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>
            <a:spLocks noGrp="1"/>
          </p:cNvSpPr>
          <p:nvPr>
            <p:ph type="title"/>
          </p:nvPr>
        </p:nvSpPr>
        <p:spPr>
          <a:xfrm>
            <a:off x="295125" y="32675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 smtClean="0"/>
              <a:t> </a:t>
            </a:r>
            <a:r>
              <a:rPr lang="es-419" dirty="0"/>
              <a:t>Tareas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9317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8346880-25E7-4E21-AAB2-14A94CA19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Reporte de Líder 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3FE6535A-C9B2-4016-B2C8-D5CE268D5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Joset Pacheco realizo tareas como líder de equipo; tales como, informar a los miembros del equipo para que no se olviden de correr sus tiempos y realizar sus actividades. </a:t>
            </a:r>
          </a:p>
          <a:p>
            <a:r>
              <a:rPr lang="es-MX" dirty="0"/>
              <a:t>En cuanto a las actividades como ingeniero de desarrollo, se esta desarrollando la aplicación y sus funcionalidades además de la conexión con la base de datos. </a:t>
            </a:r>
          </a:p>
        </p:txBody>
      </p:sp>
    </p:spTree>
    <p:extLst>
      <p:ext uri="{BB962C8B-B14F-4D97-AF65-F5344CB8AC3E}">
        <p14:creationId xmlns:p14="http://schemas.microsoft.com/office/powerpoint/2010/main" val="2672905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>
            <a:spLocks noGrp="1"/>
          </p:cNvSpPr>
          <p:nvPr>
            <p:ph type="title"/>
          </p:nvPr>
        </p:nvSpPr>
        <p:spPr>
          <a:xfrm>
            <a:off x="265500" y="149800"/>
            <a:ext cx="4045200" cy="7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Riesgos</a:t>
            </a:r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body" idx="2"/>
          </p:nvPr>
        </p:nvSpPr>
        <p:spPr>
          <a:xfrm>
            <a:off x="4939500" y="97715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Aft>
                <a:spcPts val="1600"/>
              </a:spcAft>
              <a:buNone/>
            </a:pPr>
            <a:r>
              <a:rPr lang="es-MX" dirty="0"/>
              <a:t>Cumplir con las fechas establecidas del plan de proyecto</a:t>
            </a:r>
            <a:r>
              <a:rPr lang="es-MX" dirty="0" smtClean="0"/>
              <a:t>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s-MX" dirty="0" smtClean="0"/>
              <a:t>Lograr tener integro los repositorios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s-MX" dirty="0" smtClean="0"/>
              <a:t>Buscar la manera de poder dar soporte detallado al equipo oportunamente </a:t>
            </a:r>
            <a:endParaRPr lang="es-MX" dirty="0"/>
          </a:p>
        </p:txBody>
      </p:sp>
      <p:sp>
        <p:nvSpPr>
          <p:cNvPr id="273" name="Google Shape;273;p31"/>
          <p:cNvSpPr txBox="1">
            <a:spLocks noGrp="1"/>
          </p:cNvSpPr>
          <p:nvPr>
            <p:ph type="title"/>
          </p:nvPr>
        </p:nvSpPr>
        <p:spPr>
          <a:xfrm>
            <a:off x="4939500" y="149800"/>
            <a:ext cx="4045200" cy="7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Objetivos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4" name="Google Shape;274;p31"/>
          <p:cNvSpPr txBox="1">
            <a:spLocks noGrp="1"/>
          </p:cNvSpPr>
          <p:nvPr>
            <p:ph type="body" idx="2"/>
          </p:nvPr>
        </p:nvSpPr>
        <p:spPr>
          <a:xfrm>
            <a:off x="265500" y="97715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1000"/>
              </a:spcBef>
              <a:buNone/>
            </a:pPr>
            <a:r>
              <a:rPr lang="es-MX" sz="24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Perdida de sincronizado con el servidor base</a:t>
            </a:r>
          </a:p>
          <a:p>
            <a:pPr lvl="0" indent="0">
              <a:spcBef>
                <a:spcPts val="1000"/>
              </a:spcBef>
              <a:buNone/>
            </a:pPr>
            <a:r>
              <a:rPr lang="es-MX" sz="24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 de versiones </a:t>
            </a:r>
          </a:p>
          <a:p>
            <a:pPr lvl="0" indent="0">
              <a:spcBef>
                <a:spcPts val="1000"/>
              </a:spcBef>
              <a:buNone/>
            </a:pPr>
            <a:r>
              <a:rPr lang="es-MX" sz="24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Soporte remoto en problemas del equipo </a:t>
            </a:r>
          </a:p>
          <a:p>
            <a:pPr lvl="0" indent="0">
              <a:spcBef>
                <a:spcPts val="1000"/>
              </a:spcBef>
              <a:buNone/>
            </a:pPr>
            <a:endParaRPr sz="2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1219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Gerente de Calidad y procesos</a:t>
            </a:r>
            <a:endParaRPr/>
          </a:p>
        </p:txBody>
      </p:sp>
      <p:sp>
        <p:nvSpPr>
          <p:cNvPr id="280" name="Google Shape;280;p3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América….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Productividad</a:t>
            </a:r>
            <a:endParaRPr/>
          </a:p>
        </p:txBody>
      </p:sp>
      <p:sp>
        <p:nvSpPr>
          <p:cNvPr id="287" name="Google Shape;287;p3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.</a:t>
            </a:r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76" y="1843087"/>
            <a:ext cx="5570388" cy="162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60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>
            <a:spLocks noGrp="1"/>
          </p:cNvSpPr>
          <p:nvPr>
            <p:ph type="title"/>
          </p:nvPr>
        </p:nvSpPr>
        <p:spPr>
          <a:xfrm>
            <a:off x="295125" y="32675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Tareas Completadas</a:t>
            </a:r>
            <a:endParaRPr/>
          </a:p>
        </p:txBody>
      </p:sp>
      <p:sp>
        <p:nvSpPr>
          <p:cNvPr id="293" name="Google Shape;293;p34"/>
          <p:cNvSpPr txBox="1">
            <a:spLocks noGrp="1"/>
          </p:cNvSpPr>
          <p:nvPr>
            <p:ph type="subTitle" idx="4294967295"/>
          </p:nvPr>
        </p:nvSpPr>
        <p:spPr>
          <a:xfrm>
            <a:off x="592225" y="10059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Gerente de calidad y procesos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55" y="1540144"/>
            <a:ext cx="8276340" cy="360335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>
            <a:spLocks noGrp="1"/>
          </p:cNvSpPr>
          <p:nvPr>
            <p:ph type="title"/>
          </p:nvPr>
        </p:nvSpPr>
        <p:spPr>
          <a:xfrm>
            <a:off x="295125" y="32675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Próximas Tareas</a:t>
            </a:r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subTitle" idx="4294967295"/>
          </p:nvPr>
        </p:nvSpPr>
        <p:spPr>
          <a:xfrm>
            <a:off x="592225" y="10059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Gerente de calidad y procesos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0551"/>
            <a:ext cx="9144000" cy="237578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>
            <a:spLocks noGrp="1"/>
          </p:cNvSpPr>
          <p:nvPr>
            <p:ph type="title"/>
          </p:nvPr>
        </p:nvSpPr>
        <p:spPr>
          <a:xfrm>
            <a:off x="311700" y="1992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Riesgos</a:t>
            </a:r>
            <a:endParaRPr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xmlns="" id="{ED61F3EC-6B16-478F-B321-9582071E5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150" y="901700"/>
            <a:ext cx="8521700" cy="3340100"/>
          </a:xfrm>
        </p:spPr>
        <p:txBody>
          <a:bodyPr>
            <a:normAutofit/>
          </a:bodyPr>
          <a:lstStyle/>
          <a:p>
            <a:pPr fontAlgn="base"/>
            <a:r>
              <a:rPr lang="es-MX" dirty="0"/>
              <a:t>El software es complejo de implementar, aún no se lleva acabo ya que no hemos realizado nada de software</a:t>
            </a:r>
          </a:p>
          <a:p>
            <a:pPr fontAlgn="base"/>
            <a:r>
              <a:rPr lang="es-MX" dirty="0"/>
              <a:t>No se realiza completitud en las pruebas, no se han realizado pruebas ya que no se trabajado aun en el.</a:t>
            </a:r>
          </a:p>
          <a:p>
            <a:pPr fontAlgn="base"/>
            <a:r>
              <a:rPr lang="es-MX" dirty="0"/>
              <a:t>Software contiene numerosos errores cuando se entrega al cliente, aún no se presentan ya que no lo hemos desarrollado.</a:t>
            </a:r>
          </a:p>
          <a:p>
            <a:pPr fontAlgn="base"/>
            <a:r>
              <a:rPr lang="es-MX" dirty="0"/>
              <a:t>Presentación de defectos en ambiente de producción al aire libre, de igual manera aun no lo hemos trabajado </a:t>
            </a:r>
          </a:p>
          <a:p>
            <a:pPr marL="0" indent="0">
              <a:buNone/>
            </a:pPr>
            <a:endParaRPr lang="es-MX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>
            <a:spLocks noGrp="1"/>
          </p:cNvSpPr>
          <p:nvPr>
            <p:ph type="title"/>
          </p:nvPr>
        </p:nvSpPr>
        <p:spPr>
          <a:xfrm>
            <a:off x="311700" y="1992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Objetivos</a:t>
            </a:r>
            <a:endParaRPr/>
          </a:p>
        </p:txBody>
      </p:sp>
      <p:sp>
        <p:nvSpPr>
          <p:cNvPr id="311" name="Google Shape;311;p37"/>
          <p:cNvSpPr txBox="1">
            <a:spLocks noGrp="1"/>
          </p:cNvSpPr>
          <p:nvPr>
            <p:ph type="body" idx="1"/>
          </p:nvPr>
        </p:nvSpPr>
        <p:spPr>
          <a:xfrm>
            <a:off x="311700" y="90225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419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xmlns="" id="{9CC1DFED-A9A3-4A56-8AE6-761F09D62E5A}"/>
              </a:ext>
            </a:extLst>
          </p:cNvPr>
          <p:cNvSpPr txBox="1">
            <a:spLocks/>
          </p:cNvSpPr>
          <p:nvPr/>
        </p:nvSpPr>
        <p:spPr>
          <a:xfrm>
            <a:off x="0" y="902250"/>
            <a:ext cx="9144000" cy="4241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MX" dirty="0" smtClean="0"/>
              <a:t> Introducir las prácticas de gestión de proyectos en el desarrollo del sistema de información. </a:t>
            </a:r>
          </a:p>
          <a:p>
            <a:r>
              <a:rPr lang="es-MX" dirty="0" smtClean="0"/>
              <a:t>  Cumplir con las actividades de aseguramiento de la calidad del desarrollo del software. aún no lo estamos desarrollando </a:t>
            </a:r>
            <a:r>
              <a:rPr lang="es-MX" dirty="0" err="1" smtClean="0"/>
              <a:t>asi</a:t>
            </a:r>
            <a:r>
              <a:rPr lang="es-MX" dirty="0" smtClean="0"/>
              <a:t> que no hay ningún problema.</a:t>
            </a:r>
          </a:p>
          <a:p>
            <a:r>
              <a:rPr lang="es-MX" dirty="0" smtClean="0"/>
              <a:t> El producto de software debe ser verificado, aún no llegamos</a:t>
            </a:r>
          </a:p>
          <a:p>
            <a:r>
              <a:rPr lang="es-MX" dirty="0" smtClean="0"/>
              <a:t> El producto de software debe ser validado.</a:t>
            </a:r>
          </a:p>
          <a:p>
            <a:r>
              <a:rPr lang="es-MX" dirty="0" smtClean="0"/>
              <a:t>El producto de software debe contar con los atributos de calidad especificados por el cliente.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Gerente de Calidad y procesos</a:t>
            </a:r>
            <a:endParaRPr/>
          </a:p>
        </p:txBody>
      </p:sp>
      <p:sp>
        <p:nvSpPr>
          <p:cNvPr id="280" name="Google Shape;280;p3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 smtClean="0"/>
              <a:t>Luis 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878376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Productividad</a:t>
            </a:r>
            <a:endParaRPr/>
          </a:p>
        </p:txBody>
      </p:sp>
      <p:sp>
        <p:nvSpPr>
          <p:cNvPr id="286" name="Google Shape;286;p33"/>
          <p:cNvSpPr txBox="1">
            <a:spLocks noGrp="1"/>
          </p:cNvSpPr>
          <p:nvPr>
            <p:ph type="subTitle" idx="1"/>
          </p:nvPr>
        </p:nvSpPr>
        <p:spPr>
          <a:xfrm>
            <a:off x="65225" y="15645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Gerente de calidad y procesos</a:t>
            </a:r>
            <a:endParaRPr dirty="0"/>
          </a:p>
        </p:txBody>
      </p:sp>
      <p:sp>
        <p:nvSpPr>
          <p:cNvPr id="287" name="Google Shape;287;p3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.</a:t>
            </a:r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14" y="2571750"/>
            <a:ext cx="7811590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60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>
            <a:spLocks noGrp="1"/>
          </p:cNvSpPr>
          <p:nvPr>
            <p:ph type="title"/>
          </p:nvPr>
        </p:nvSpPr>
        <p:spPr>
          <a:xfrm>
            <a:off x="295125" y="32675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Tareas Completadas</a:t>
            </a:r>
            <a:endParaRPr/>
          </a:p>
        </p:txBody>
      </p:sp>
      <p:sp>
        <p:nvSpPr>
          <p:cNvPr id="293" name="Google Shape;293;p34"/>
          <p:cNvSpPr txBox="1">
            <a:spLocks noGrp="1"/>
          </p:cNvSpPr>
          <p:nvPr>
            <p:ph type="subTitle" idx="4294967295"/>
          </p:nvPr>
        </p:nvSpPr>
        <p:spPr>
          <a:xfrm>
            <a:off x="592225" y="10059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Gerente de calidad y procesos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" y="1640552"/>
            <a:ext cx="9039640" cy="230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1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1B53048-06F1-4276-B126-E410E3A5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Riesgos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ED61F3EC-6B16-478F-B321-9582071E5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dirty="0"/>
              <a:t>Incorporación continua de nuevos requerimientos: este riesgo no fue disparado debido a que el cliente no pidió nada nuevo. </a:t>
            </a:r>
          </a:p>
          <a:p>
            <a:r>
              <a:rPr lang="es-ES" dirty="0"/>
              <a:t>Desconocimiento de la lógica de negocio: en este caso el riesgo tampoco se disparo debido a la buena comunicación que se tiene con el cliente y a hablar de los temas de la manera mas clara posible. </a:t>
            </a:r>
          </a:p>
          <a:p>
            <a:r>
              <a:rPr lang="es-ES" dirty="0"/>
              <a:t>No hay buena comunicación y/o sinergia en el equipo: este riesgo se encuentra inactivo pero en riesgo de activarse debido a el trabajo remoto. </a:t>
            </a:r>
          </a:p>
          <a:p>
            <a:r>
              <a:rPr lang="es-ES" dirty="0"/>
              <a:t>Falta de conocimiento y experiencia sobre tareas asignadas y las herramientas a utilizar: gracias a la buena elección del equipo este riesgo no ha sido disparado. </a:t>
            </a:r>
          </a:p>
          <a:p>
            <a:r>
              <a:rPr lang="es-MX" dirty="0"/>
              <a:t>Pobre productividad: se considera que este riesgo esta sin empezar.  </a:t>
            </a:r>
          </a:p>
        </p:txBody>
      </p:sp>
    </p:spTree>
    <p:extLst>
      <p:ext uri="{BB962C8B-B14F-4D97-AF65-F5344CB8AC3E}">
        <p14:creationId xmlns:p14="http://schemas.microsoft.com/office/powerpoint/2010/main" val="2936268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>
            <a:spLocks noGrp="1"/>
          </p:cNvSpPr>
          <p:nvPr>
            <p:ph type="title"/>
          </p:nvPr>
        </p:nvSpPr>
        <p:spPr>
          <a:xfrm>
            <a:off x="295125" y="32675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Próximas Tareas</a:t>
            </a:r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subTitle" idx="4294967295"/>
          </p:nvPr>
        </p:nvSpPr>
        <p:spPr>
          <a:xfrm>
            <a:off x="592225" y="10059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Gerente de calidad y procesos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3" y="1550810"/>
            <a:ext cx="7512627" cy="257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70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>
            <a:spLocks noGrp="1"/>
          </p:cNvSpPr>
          <p:nvPr>
            <p:ph type="title"/>
          </p:nvPr>
        </p:nvSpPr>
        <p:spPr>
          <a:xfrm>
            <a:off x="311700" y="1992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Riesgos</a:t>
            </a:r>
            <a:endParaRPr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xmlns="" id="{ED61F3EC-6B16-478F-B321-9582071E5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150" y="901700"/>
            <a:ext cx="8521700" cy="3340100"/>
          </a:xfrm>
        </p:spPr>
        <p:txBody>
          <a:bodyPr>
            <a:normAutofit/>
          </a:bodyPr>
          <a:lstStyle/>
          <a:p>
            <a:pPr fontAlgn="base"/>
            <a:r>
              <a:rPr lang="es-MX" dirty="0"/>
              <a:t>El software es complejo de </a:t>
            </a:r>
            <a:r>
              <a:rPr lang="es-MX" dirty="0" smtClean="0"/>
              <a:t>implementar, aun no se puede decir que es complejo ya que apenas lo estamos desarrollando</a:t>
            </a:r>
          </a:p>
          <a:p>
            <a:pPr fontAlgn="base"/>
            <a:r>
              <a:rPr lang="es-MX" dirty="0" smtClean="0"/>
              <a:t> No </a:t>
            </a:r>
            <a:r>
              <a:rPr lang="es-MX" dirty="0"/>
              <a:t>se realiza completitud en las pruebas, no se han realizado pruebas ya que no se trabajado aun en el.</a:t>
            </a:r>
          </a:p>
          <a:p>
            <a:pPr fontAlgn="base"/>
            <a:r>
              <a:rPr lang="es-MX" dirty="0"/>
              <a:t>Software contiene numerosos errores cuando se entrega al cliente, aún no se presentan ya que no lo hemos </a:t>
            </a:r>
            <a:r>
              <a:rPr lang="es-MX" dirty="0" smtClean="0"/>
              <a:t>entregado.</a:t>
            </a:r>
            <a:endParaRPr lang="es-MX" dirty="0"/>
          </a:p>
          <a:p>
            <a:pPr fontAlgn="base"/>
            <a:r>
              <a:rPr lang="es-MX" dirty="0"/>
              <a:t>Presentación de defectos en ambiente de producción al aire libre, de igual manera aun no lo hemos trabajado </a:t>
            </a: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31665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>
            <a:spLocks noGrp="1"/>
          </p:cNvSpPr>
          <p:nvPr>
            <p:ph type="title"/>
          </p:nvPr>
        </p:nvSpPr>
        <p:spPr>
          <a:xfrm>
            <a:off x="311700" y="1992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Objetivos</a:t>
            </a:r>
            <a:endParaRPr/>
          </a:p>
        </p:txBody>
      </p:sp>
      <p:sp>
        <p:nvSpPr>
          <p:cNvPr id="311" name="Google Shape;311;p37"/>
          <p:cNvSpPr txBox="1">
            <a:spLocks noGrp="1"/>
          </p:cNvSpPr>
          <p:nvPr>
            <p:ph type="body" idx="1"/>
          </p:nvPr>
        </p:nvSpPr>
        <p:spPr>
          <a:xfrm>
            <a:off x="311700" y="90225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419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xmlns="" id="{9CC1DFED-A9A3-4A56-8AE6-761F09D62E5A}"/>
              </a:ext>
            </a:extLst>
          </p:cNvPr>
          <p:cNvSpPr txBox="1">
            <a:spLocks/>
          </p:cNvSpPr>
          <p:nvPr/>
        </p:nvSpPr>
        <p:spPr>
          <a:xfrm>
            <a:off x="0" y="902250"/>
            <a:ext cx="9144000" cy="4241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MX" dirty="0" smtClean="0"/>
              <a:t> Introducir las prácticas de gestión de proyectos en el desarrollo del sistema de información. </a:t>
            </a:r>
          </a:p>
          <a:p>
            <a:r>
              <a:rPr lang="es-MX" dirty="0" smtClean="0"/>
              <a:t>  Cumplir con las actividades de aseguramiento de la calidad del desarrollo del software. Se están cumpliendo de acuerdo a lo acordado</a:t>
            </a:r>
          </a:p>
          <a:p>
            <a:r>
              <a:rPr lang="es-MX" dirty="0" smtClean="0"/>
              <a:t> El producto de software debe ser verificado, aún no llegamos</a:t>
            </a:r>
          </a:p>
          <a:p>
            <a:r>
              <a:rPr lang="es-MX" dirty="0" smtClean="0"/>
              <a:t> El producto de software debe ser </a:t>
            </a:r>
            <a:r>
              <a:rPr lang="es-MX" dirty="0" err="1" smtClean="0"/>
              <a:t>validado.aun</a:t>
            </a:r>
            <a:r>
              <a:rPr lang="es-MX" dirty="0" smtClean="0"/>
              <a:t> no se valida</a:t>
            </a:r>
          </a:p>
          <a:p>
            <a:r>
              <a:rPr lang="es-MX" dirty="0" smtClean="0"/>
              <a:t>El producto de software debe contar con los atributos de calidad especificados por el cliente. Una vez terminado se mostrara con el cliente para que el de su total aprobación.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803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0D74101-6E07-4323-9363-6BF8282D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9CC1DFED-A9A3-4A56-8AE6-761F09D62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Estar en constante comunicación con el cliente para el desarrollo del sistema de información: este objetivo actualmente se esta cumpliendo completamente debido a que aun no es necesario realizar otra reunión con el cliente.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217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5F36E299-AC3A-4525-BE38-AAC1E49FD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9231" r="30543" b="58392"/>
          <a:stretch/>
        </p:blipFill>
        <p:spPr>
          <a:xfrm>
            <a:off x="79514" y="298174"/>
            <a:ext cx="3886199" cy="12592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27FD2112-C014-42A2-98D8-0F31A35AC3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6531" r="3587" b="6307"/>
          <a:stretch/>
        </p:blipFill>
        <p:spPr>
          <a:xfrm>
            <a:off x="79513" y="2027583"/>
            <a:ext cx="6599582" cy="309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62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solidFill>
                  <a:srgbClr val="9FC5E8"/>
                </a:solidFill>
              </a:rPr>
              <a:t>Noe Esqueda Castro</a:t>
            </a:r>
            <a:endParaRPr b="1">
              <a:solidFill>
                <a:srgbClr val="9FC5E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CFE2F3"/>
                </a:solidFill>
              </a:rPr>
              <a:t>Ing. De desarrollo de Software</a:t>
            </a:r>
            <a:endParaRPr sz="2000">
              <a:solidFill>
                <a:srgbClr val="CFE2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388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Resumen de Actividades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Durante esta semana se trató de poner al corriente el retraso de dos semanas que en la junta anterior se acordó a poner al corriente. Por desgracia por un error en codificación sólo se logró terminar lo estipulado en la semana 9.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Las Actividades más importantes a desarrollar en esta semana son las siguientes: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s-419" b="1"/>
              <a:t>Consulta de datos de latitud y longitud.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 b="1"/>
              <a:t>Codificación de trazado de ruta.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b="1">
                <a:solidFill>
                  <a:schemeClr val="dk1"/>
                </a:solidFill>
              </a:rPr>
              <a:t>Estas actividades están terminadas, el problema es que el trazado de rutas aún no está integrado a la aplicación.</a:t>
            </a:r>
            <a:endParaRPr b="1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487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Resumen de Actividades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motivo por el cual no se pudo avanzar al desarrollo de la aplicación es que se encontró con varios errores que se tuvieron que resolver:</a:t>
            </a:r>
            <a:endParaRPr/>
          </a:p>
          <a:p>
            <a:pPr marL="457200" lvl="0" indent="-349250" algn="l" rtl="0">
              <a:spcBef>
                <a:spcPts val="1600"/>
              </a:spcBef>
              <a:spcAft>
                <a:spcPts val="0"/>
              </a:spcAft>
              <a:buSzPts val="1900"/>
              <a:buChar char="-"/>
            </a:pPr>
            <a:r>
              <a:rPr lang="es-419" sz="1900"/>
              <a:t>Errores al momento de utilizar las dependencias de RecyclerView y CardView.</a:t>
            </a:r>
            <a:endParaRPr sz="19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500"/>
              <a:buChar char="-"/>
            </a:pPr>
            <a:r>
              <a:rPr lang="es-419" sz="1500" b="1">
                <a:solidFill>
                  <a:srgbClr val="4A86E8"/>
                </a:solidFill>
              </a:rPr>
              <a:t>Motivos: Las librerías que utiliza  android eran las más nuevas por lo cual no se adaptan al código utilizado.</a:t>
            </a:r>
            <a:endParaRPr sz="1500" b="1">
              <a:solidFill>
                <a:srgbClr val="4A86E8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s-419" sz="1500" b="1">
                <a:solidFill>
                  <a:schemeClr val="dk1"/>
                </a:solidFill>
              </a:rPr>
              <a:t>Solución: Se tuvo que investigar alguna versión estable que funcionara con el código ya hecho.</a:t>
            </a:r>
            <a:endParaRPr sz="1500" b="1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082065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909</Words>
  <Application>Microsoft Office PowerPoint</Application>
  <PresentationFormat>Presentación en pantalla (16:9)</PresentationFormat>
  <Paragraphs>129</Paragraphs>
  <Slides>42</Slides>
  <Notes>38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7" baseType="lpstr">
      <vt:lpstr>Calibri</vt:lpstr>
      <vt:lpstr>Lato</vt:lpstr>
      <vt:lpstr>Roboto</vt:lpstr>
      <vt:lpstr>Arial</vt:lpstr>
      <vt:lpstr>Geometric</vt:lpstr>
      <vt:lpstr>RutasOffline</vt:lpstr>
      <vt:lpstr>Líder del Proyecto</vt:lpstr>
      <vt:lpstr>Reporte de Líder </vt:lpstr>
      <vt:lpstr>Riesgos</vt:lpstr>
      <vt:lpstr>Objetivos</vt:lpstr>
      <vt:lpstr>Presentación de PowerPoint</vt:lpstr>
      <vt:lpstr>Noe Esqueda Castro Ing. De desarrollo de Software</vt:lpstr>
      <vt:lpstr>Resumen de Actividades</vt:lpstr>
      <vt:lpstr>Resumen de Actividades</vt:lpstr>
      <vt:lpstr>Resumen de Actividades</vt:lpstr>
      <vt:lpstr>Reporte Semanal</vt:lpstr>
      <vt:lpstr>Tareas a completar esta semana</vt:lpstr>
      <vt:lpstr>Riesgos</vt:lpstr>
      <vt:lpstr>Reporte de Producto Ing. De desarrollo de Software</vt:lpstr>
      <vt:lpstr>Avance de la aplicación</vt:lpstr>
      <vt:lpstr>Listado de Reportes</vt:lpstr>
      <vt:lpstr>Presentación de PowerPoint</vt:lpstr>
      <vt:lpstr>Presentación de PowerPoint</vt:lpstr>
      <vt:lpstr>Trazado de rutas</vt:lpstr>
      <vt:lpstr>Presentación de PowerPoint</vt:lpstr>
      <vt:lpstr>Presentación de PowerPoint</vt:lpstr>
      <vt:lpstr>Gerente de Planeación</vt:lpstr>
      <vt:lpstr>Productividad</vt:lpstr>
      <vt:lpstr>Tareas Completadas</vt:lpstr>
      <vt:lpstr>Próximas Tareas</vt:lpstr>
      <vt:lpstr>Riesgos</vt:lpstr>
      <vt:lpstr>Gerente de Soporte</vt:lpstr>
      <vt:lpstr>Productividad</vt:lpstr>
      <vt:lpstr> Tareas</vt:lpstr>
      <vt:lpstr>Riesgos</vt:lpstr>
      <vt:lpstr>Gerente de Calidad y procesos</vt:lpstr>
      <vt:lpstr>Productividad</vt:lpstr>
      <vt:lpstr>Tareas Completadas</vt:lpstr>
      <vt:lpstr>Próximas Tareas</vt:lpstr>
      <vt:lpstr>Riesgos</vt:lpstr>
      <vt:lpstr>Objetivos</vt:lpstr>
      <vt:lpstr>Gerente de Calidad y procesos</vt:lpstr>
      <vt:lpstr>Productividad</vt:lpstr>
      <vt:lpstr>Tareas Completadas</vt:lpstr>
      <vt:lpstr>Próximas Tareas</vt:lpstr>
      <vt:lpstr>Riesgos</vt:lpstr>
      <vt:lpstr>Objetivos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RutasOffline</dc:title>
  <dc:creator>Lizett Cardiel</dc:creator>
  <cp:lastModifiedBy>noekassomg@outlook.com</cp:lastModifiedBy>
  <cp:revision>18</cp:revision>
  <dcterms:modified xsi:type="dcterms:W3CDTF">2020-05-01T20:27:44Z</dcterms:modified>
</cp:coreProperties>
</file>